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"/>
  </p:notesMasterIdLst>
  <p:handoutMasterIdLst>
    <p:handoutMasterId r:id="rId4"/>
  </p:handoutMasterIdLst>
  <p:sldIdLst>
    <p:sldId id="637" r:id="rId2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39DC87A-8CA3-4D0D-9460-41B84151C2E3}">
          <p14:sldIdLst>
            <p14:sldId id="6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05F"/>
    <a:srgbClr val="FFDCD5"/>
    <a:srgbClr val="FBD6B7"/>
    <a:srgbClr val="FDFFA3"/>
    <a:srgbClr val="FFF3D5"/>
    <a:srgbClr val="FEF1E6"/>
    <a:srgbClr val="FDFFB9"/>
    <a:srgbClr val="CCFF99"/>
    <a:srgbClr val="DBFEB0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2958" autoAdjust="0"/>
  </p:normalViewPr>
  <p:slideViewPr>
    <p:cSldViewPr>
      <p:cViewPr varScale="1">
        <p:scale>
          <a:sx n="97" d="100"/>
          <a:sy n="97" d="100"/>
        </p:scale>
        <p:origin x="180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09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42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19413" cy="493713"/>
          </a:xfrm>
          <a:prstGeom prst="rect">
            <a:avLst/>
          </a:prstGeom>
        </p:spPr>
        <p:txBody>
          <a:bodyPr vert="horz" lIns="91384" tIns="45689" rIns="91384" bIns="4568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384" tIns="45689" rIns="91384" bIns="45689" rtlCol="0"/>
          <a:lstStyle>
            <a:lvl1pPr algn="r">
              <a:defRPr sz="1200"/>
            </a:lvl1pPr>
          </a:lstStyle>
          <a:p>
            <a:fld id="{B3F9ED73-0F41-4B4E-B10C-D4726BA5E398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371017"/>
            <a:ext cx="2919413" cy="493712"/>
          </a:xfrm>
          <a:prstGeom prst="rect">
            <a:avLst/>
          </a:prstGeom>
        </p:spPr>
        <p:txBody>
          <a:bodyPr vert="horz" lIns="91384" tIns="45689" rIns="91384" bIns="4568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7"/>
            <a:ext cx="2919412" cy="493712"/>
          </a:xfrm>
          <a:prstGeom prst="rect">
            <a:avLst/>
          </a:prstGeom>
        </p:spPr>
        <p:txBody>
          <a:bodyPr vert="horz" lIns="91384" tIns="45689" rIns="91384" bIns="45689" rtlCol="0" anchor="b"/>
          <a:lstStyle>
            <a:lvl1pPr algn="r">
              <a:defRPr sz="1200"/>
            </a:lvl1pPr>
          </a:lstStyle>
          <a:p>
            <a:fld id="{DA0C83C7-4DEB-446E-B5C7-19AC2384EB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056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4" tIns="45689" rIns="91384" bIns="4568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4" tIns="45689" rIns="91384" bIns="45689" rtlCol="0"/>
          <a:lstStyle>
            <a:lvl1pPr algn="r">
              <a:defRPr sz="1200"/>
            </a:lvl1pPr>
          </a:lstStyle>
          <a:p>
            <a:fld id="{5F2254E3-52B2-4145-AD28-7CEF400D8817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4" tIns="45689" rIns="91384" bIns="4568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384" tIns="45689" rIns="91384" bIns="4568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9"/>
            <a:ext cx="2918831" cy="493316"/>
          </a:xfrm>
          <a:prstGeom prst="rect">
            <a:avLst/>
          </a:prstGeom>
        </p:spPr>
        <p:txBody>
          <a:bodyPr vert="horz" lIns="91384" tIns="45689" rIns="91384" bIns="4568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9"/>
            <a:ext cx="2918831" cy="493316"/>
          </a:xfrm>
          <a:prstGeom prst="rect">
            <a:avLst/>
          </a:prstGeom>
        </p:spPr>
        <p:txBody>
          <a:bodyPr vert="horz" lIns="91384" tIns="45689" rIns="91384" bIns="45689" rtlCol="0" anchor="b"/>
          <a:lstStyle>
            <a:lvl1pPr algn="r">
              <a:defRPr sz="1200"/>
            </a:lvl1pPr>
          </a:lstStyle>
          <a:p>
            <a:fld id="{630678C3-FA2A-4DDB-9E96-5719380537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96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96913" y="739775"/>
            <a:ext cx="5341937" cy="36988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7558">
              <a:defRPr/>
            </a:pPr>
            <a:fld id="{57CCF7FF-28A6-4092-8AF0-96D66BE3B617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07558">
                <a:defRPr/>
              </a:pPr>
              <a:t>1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542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3728-C1D5-4D54-8A3D-1C4F4E9034F1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E1F-5DB3-4E9F-9C05-DD4083574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58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3728-C1D5-4D54-8A3D-1C4F4E9034F1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E1F-5DB3-4E9F-9C05-DD4083574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86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3728-C1D5-4D54-8A3D-1C4F4E9034F1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E1F-5DB3-4E9F-9C05-DD4083574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311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96CE-FEE4-433F-B331-1B6C9BB72EE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5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3728-C1D5-4D54-8A3D-1C4F4E9034F1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E1F-5DB3-4E9F-9C05-DD4083574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71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3728-C1D5-4D54-8A3D-1C4F4E9034F1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E1F-5DB3-4E9F-9C05-DD4083574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5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3728-C1D5-4D54-8A3D-1C4F4E9034F1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E1F-5DB3-4E9F-9C05-DD4083574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73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3728-C1D5-4D54-8A3D-1C4F4E9034F1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E1F-5DB3-4E9F-9C05-DD4083574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1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3728-C1D5-4D54-8A3D-1C4F4E9034F1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E1F-5DB3-4E9F-9C05-DD4083574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12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3728-C1D5-4D54-8A3D-1C4F4E9034F1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E1F-5DB3-4E9F-9C05-DD4083574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81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3728-C1D5-4D54-8A3D-1C4F4E9034F1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E1F-5DB3-4E9F-9C05-DD4083574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92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3728-C1D5-4D54-8A3D-1C4F4E9034F1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9E1F-5DB3-4E9F-9C05-DD4083574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83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D3728-C1D5-4D54-8A3D-1C4F4E9034F1}" type="datetimeFigureOut">
              <a:rPr kumimoji="1" lang="ja-JP" altLang="en-US" smtClean="0"/>
              <a:t>2021/2/19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79E1F-5DB3-4E9F-9C05-DD4083574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35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package" Target="../embeddings/Microsoft_Word___1.docx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s://www.google.co.jp/url?sa=i&amp;url=https://art.cube-soft.jp/entry/2020/02/17/165013&amp;psig=AOvVaw2cot040M7NREc-1YTaEsCL&amp;ust=1596711084027000&amp;source=images&amp;cd=vfe&amp;ved=0CAIQjRxqFwoTCKCV7Lvyg-sCFQAAAAAdAAAAABAV" TargetMode="Externa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図 64"/>
          <p:cNvPicPr>
            <a:picLocks noChangeAspect="1"/>
          </p:cNvPicPr>
          <p:nvPr/>
        </p:nvPicPr>
        <p:blipFill rotWithShape="1">
          <a:blip r:embed="rId4"/>
          <a:srcRect r="39763" b="2585"/>
          <a:stretch/>
        </p:blipFill>
        <p:spPr>
          <a:xfrm>
            <a:off x="4683151" y="6003426"/>
            <a:ext cx="436328" cy="59392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664" y="3019443"/>
            <a:ext cx="769381" cy="725415"/>
          </a:xfrm>
          <a:prstGeom prst="rect">
            <a:avLst/>
          </a:prstGeom>
        </p:spPr>
      </p:pic>
      <p:sp>
        <p:nvSpPr>
          <p:cNvPr id="17" name="タイトル 2"/>
          <p:cNvSpPr>
            <a:spLocks noGrp="1"/>
          </p:cNvSpPr>
          <p:nvPr>
            <p:ph type="title"/>
          </p:nvPr>
        </p:nvSpPr>
        <p:spPr>
          <a:xfrm>
            <a:off x="1498408" y="420871"/>
            <a:ext cx="6474998" cy="371815"/>
          </a:xfrm>
          <a:noFill/>
          <a:ln w="381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72000" rIns="91440" bIns="0" rtlCol="0" anchor="ctr">
            <a:normAutofit fontScale="90000"/>
          </a:bodyPr>
          <a:lstStyle/>
          <a:p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要介護者受入支援事業（居宅）のフロー図</a:t>
            </a:r>
            <a:endParaRPr lang="ja-JP" altLang="en-US" sz="13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290811" y="948811"/>
            <a:ext cx="9444735" cy="5688633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50" y="2296277"/>
            <a:ext cx="667353" cy="66735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7191" y="6035618"/>
            <a:ext cx="665244" cy="497737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344909" y="1660120"/>
            <a:ext cx="470290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（１）家族（介護者）感染</a:t>
            </a:r>
            <a:endParaRPr kumimoji="1" lang="en-US" altLang="ja-JP" sz="1000" b="0" i="0" u="none" strike="noStrike" kern="100" cap="none" spc="-3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85725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000" kern="100" spc="-3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85725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kern="100" spc="-3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（２</a:t>
            </a:r>
            <a:r>
              <a:rPr lang="ja-JP" altLang="en-US" sz="1000" kern="100" spc="-3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kumimoji="1" lang="ja-JP" altLang="en-US" sz="1000" b="0" i="0" u="none" strike="noStrike" kern="1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要介護高齢者はＰＣＲ検査待ち等で今までのサービス提供が難しい</a:t>
            </a:r>
            <a:endParaRPr kumimoji="1" lang="en-US" altLang="ja-JP" sz="1000" b="0" i="0" u="none" strike="noStrike" kern="10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90" y="2620614"/>
            <a:ext cx="711480" cy="676297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7779" y="6008292"/>
            <a:ext cx="515218" cy="515218"/>
          </a:xfrm>
          <a:prstGeom prst="rect">
            <a:avLst/>
          </a:prstGeom>
        </p:spPr>
      </p:pic>
      <p:sp>
        <p:nvSpPr>
          <p:cNvPr id="54" name="正方形/長方形 53"/>
          <p:cNvSpPr/>
          <p:nvPr/>
        </p:nvSpPr>
        <p:spPr>
          <a:xfrm>
            <a:off x="7302932" y="5702068"/>
            <a:ext cx="992745" cy="2846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85725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医療機関</a:t>
            </a:r>
            <a:endParaRPr kumimoji="1" lang="en-US" altLang="ja-JP" sz="1000" b="0" i="0" u="none" strike="noStrike" kern="100" cap="none" spc="-3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8264566" y="5695639"/>
            <a:ext cx="987427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宿泊施設</a:t>
            </a:r>
            <a:endParaRPr kumimoji="1" lang="en-US" altLang="ja-JP" sz="1000" b="0" i="0" u="none" strike="noStrike" kern="10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7407489" y="5685546"/>
            <a:ext cx="694946" cy="263734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6" name="図 65" descr="コロナウイルス」のイラストアイコン素材１ ×バリエーション - Cube ...">
            <a:hlinkClick r:id="rId9" tgtFrame="&quot;_blank&quot;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8" y="1593359"/>
            <a:ext cx="354385" cy="33254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正方形/長方形 42"/>
          <p:cNvSpPr/>
          <p:nvPr/>
        </p:nvSpPr>
        <p:spPr>
          <a:xfrm>
            <a:off x="5047811" y="6227705"/>
            <a:ext cx="212996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家族（介護者）は治療または</a:t>
            </a:r>
            <a:r>
              <a:rPr kumimoji="1" lang="ja-JP" altLang="en-US" sz="1000" b="0" i="0" u="none" strike="noStrike" kern="1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療養</a:t>
            </a:r>
            <a:endParaRPr kumimoji="1" lang="en-US" altLang="ja-JP" sz="1000" b="0" i="0" u="none" strike="noStrike" kern="10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2639320" y="2401637"/>
            <a:ext cx="263698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0" lvl="0" indent="0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kern="100" spc="-3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（４）</a:t>
            </a:r>
            <a:r>
              <a:rPr kumimoji="1" lang="ja-JP" altLang="en-US" sz="1000" b="0" i="0" u="none" strike="noStrike" kern="1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調整機関</a:t>
            </a:r>
            <a:endParaRPr kumimoji="1" lang="en-US" altLang="ja-JP" sz="1000" b="0" i="0" u="none" strike="noStrike" kern="100" cap="none" spc="-3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85725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kern="100" spc="-3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（医療と介護の連携支援センターで調整）</a:t>
            </a:r>
            <a:endParaRPr lang="en-US" altLang="ja-JP" sz="1000" kern="100" spc="-3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85725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10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893452" y="3254710"/>
            <a:ext cx="203582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kern="100" spc="-3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（３）介護者不在となった場合に</a:t>
            </a:r>
            <a:r>
              <a:rPr kumimoji="1" lang="ja-JP" altLang="en-US" sz="1000" b="0" i="0" u="none" strike="noStrike" kern="1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連絡・相談（ケアマネジャーや高齢者支援センター等から）</a:t>
            </a:r>
            <a:endParaRPr kumimoji="1" lang="en-US" altLang="ja-JP" sz="1000" b="0" i="0" u="none" strike="noStrike" kern="10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8464" y="1788657"/>
            <a:ext cx="9451324" cy="4008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角丸四角形 99"/>
          <p:cNvSpPr/>
          <p:nvPr/>
        </p:nvSpPr>
        <p:spPr>
          <a:xfrm>
            <a:off x="8362765" y="5685546"/>
            <a:ext cx="694946" cy="263734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5956406" y="2356051"/>
            <a:ext cx="2442735" cy="477054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>
            <a:spAutoFit/>
          </a:bodyPr>
          <a:lstStyle/>
          <a:p>
            <a:pPr marL="85725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1000" kern="100" spc="-30" noProof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６</a:t>
            </a:r>
            <a:r>
              <a:rPr kumimoji="1" lang="ja-JP" altLang="en-US" sz="1000" b="0" i="0" u="none" strike="noStrike" kern="1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1000" kern="100" spc="-3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訪問</a:t>
            </a:r>
            <a:r>
              <a:rPr kumimoji="1" lang="ja-JP" altLang="en-US" sz="1000" b="0" i="0" u="none" strike="noStrike" kern="1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看護や訪問介護のサービス</a:t>
            </a:r>
            <a:endParaRPr kumimoji="1" lang="en-US" altLang="ja-JP" sz="1000" b="0" i="0" u="none" strike="noStrike" kern="100" cap="none" spc="-3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85725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kern="100" spc="-3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00" kern="100" spc="-3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ja-JP" altLang="en-US" sz="1000" b="0" i="0" u="none" strike="noStrike" kern="1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を受けて、自宅で過ごす</a:t>
            </a:r>
            <a:endParaRPr kumimoji="1" lang="en-US" altLang="ja-JP" sz="1000" b="0" i="0" u="none" strike="noStrike" kern="100" cap="none" spc="-3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379053"/>
              </p:ext>
            </p:extLst>
          </p:nvPr>
        </p:nvGraphicFramePr>
        <p:xfrm>
          <a:off x="3238381" y="2821677"/>
          <a:ext cx="1933871" cy="133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文書" r:id="rId11" imgW="5394960" imgH="3426204" progId="Word.Document.12">
                  <p:embed/>
                </p:oleObj>
              </mc:Choice>
              <mc:Fallback>
                <p:oleObj name="文書" r:id="rId11" imgW="5394960" imgH="34262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38381" y="2821677"/>
                        <a:ext cx="1933871" cy="1332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正方形/長方形 46"/>
          <p:cNvSpPr/>
          <p:nvPr/>
        </p:nvSpPr>
        <p:spPr>
          <a:xfrm>
            <a:off x="847848" y="2674682"/>
            <a:ext cx="1792835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kern="100" spc="-3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00" kern="100" spc="-3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要介護高齢者</a:t>
            </a:r>
            <a:endParaRPr kumimoji="1" lang="en-US" altLang="ja-JP" sz="1000" b="0" i="0" u="none" strike="noStrike" kern="10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93452" y="3471250"/>
            <a:ext cx="45719" cy="2926084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>
            <a:off x="900076" y="6321980"/>
            <a:ext cx="3691603" cy="75354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39830" y="6005586"/>
            <a:ext cx="1903765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kern="100" spc="-3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000" kern="100" spc="-3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家族（介護者）</a:t>
            </a:r>
            <a:endParaRPr kumimoji="1" lang="en-US" altLang="ja-JP" sz="1000" b="0" i="0" u="none" strike="noStrike" kern="10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7" name="図 56" descr="コロナウイルス」のイラストアイコン素材１ ×バリエーション - Cube ...">
            <a:hlinkClick r:id="rId9" tgtFrame="&quot;_blank&quot;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55" y="5949280"/>
            <a:ext cx="354385" cy="332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角丸四角形 27"/>
          <p:cNvSpPr/>
          <p:nvPr/>
        </p:nvSpPr>
        <p:spPr>
          <a:xfrm>
            <a:off x="5276304" y="2147777"/>
            <a:ext cx="4134110" cy="2073311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右矢印 61"/>
          <p:cNvSpPr/>
          <p:nvPr/>
        </p:nvSpPr>
        <p:spPr>
          <a:xfrm>
            <a:off x="1374286" y="3008279"/>
            <a:ext cx="1540749" cy="74695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6098196" y="3672026"/>
            <a:ext cx="237836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kern="100" spc="-3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対応可能な訪問看護ステーションや</a:t>
            </a:r>
            <a:endParaRPr lang="en-US" altLang="ja-JP" sz="1000" kern="100" spc="-3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85725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kern="100" spc="-3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訪問介護事業所がサービス提供を行う</a:t>
            </a:r>
            <a:r>
              <a:rPr lang="ja-JP" altLang="en-US" sz="1000" kern="100" spc="-3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en-US" altLang="ja-JP" sz="1000" b="0" i="0" u="none" strike="noStrike" kern="100" cap="none" spc="-3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9" name="図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100" y="2883229"/>
            <a:ext cx="667353" cy="667353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V="1">
            <a:off x="6194696" y="3318156"/>
            <a:ext cx="486496" cy="1711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 flipV="1">
            <a:off x="7791887" y="3303639"/>
            <a:ext cx="605470" cy="2452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25850" y="3015755"/>
            <a:ext cx="400626" cy="967549"/>
          </a:xfrm>
          <a:prstGeom prst="rect">
            <a:avLst/>
          </a:prstGeom>
        </p:spPr>
      </p:pic>
      <p:sp>
        <p:nvSpPr>
          <p:cNvPr id="49" name="角丸四角形 48"/>
          <p:cNvSpPr/>
          <p:nvPr/>
        </p:nvSpPr>
        <p:spPr>
          <a:xfrm>
            <a:off x="5426732" y="2636912"/>
            <a:ext cx="820517" cy="263734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8382451" y="2609187"/>
            <a:ext cx="830497" cy="378608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5208107" y="2636912"/>
            <a:ext cx="1132504" cy="2846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85725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kern="100" spc="-3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訪問看護師</a:t>
            </a:r>
            <a:endParaRPr kumimoji="1" lang="en-US" altLang="ja-JP" sz="1000" b="0" i="0" u="none" strike="noStrike" kern="100" cap="none" spc="-3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テキスト ボックス 2"/>
          <p:cNvSpPr txBox="1"/>
          <p:nvPr/>
        </p:nvSpPr>
        <p:spPr>
          <a:xfrm>
            <a:off x="8436184" y="197112"/>
            <a:ext cx="124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1" lang="en-US" altLang="ja-JP" dirty="0" smtClean="0"/>
              <a:t>【</a:t>
            </a:r>
            <a:r>
              <a:rPr lang="ja-JP" altLang="en-US" dirty="0" smtClean="0"/>
              <a:t>資料２</a:t>
            </a:r>
            <a:r>
              <a:rPr lang="en-US" altLang="ja-JP" dirty="0" smtClean="0"/>
              <a:t>】</a:t>
            </a:r>
            <a:endParaRPr kumimoji="1" lang="ja-JP" altLang="en-US" dirty="0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65728" y="2924944"/>
            <a:ext cx="367392" cy="1020533"/>
          </a:xfrm>
          <a:prstGeom prst="rect">
            <a:avLst/>
          </a:prstGeom>
        </p:spPr>
      </p:pic>
      <p:sp>
        <p:nvSpPr>
          <p:cNvPr id="45" name="正方形/長方形 44"/>
          <p:cNvSpPr/>
          <p:nvPr/>
        </p:nvSpPr>
        <p:spPr>
          <a:xfrm>
            <a:off x="8210732" y="2573268"/>
            <a:ext cx="1168839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85725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kern="100" spc="-3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ヘルパー</a:t>
            </a:r>
            <a:endParaRPr lang="en-US" altLang="ja-JP" sz="1000" kern="100" spc="-3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85725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kern="100" spc="-3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（訪問介護）</a:t>
            </a:r>
            <a:endParaRPr kumimoji="1" lang="en-US" altLang="ja-JP" sz="1000" b="0" i="0" u="none" strike="noStrike" kern="100" cap="none" spc="-3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496616" y="3927385"/>
            <a:ext cx="45719" cy="1157799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右矢印 47"/>
          <p:cNvSpPr/>
          <p:nvPr/>
        </p:nvSpPr>
        <p:spPr>
          <a:xfrm>
            <a:off x="1541812" y="5047455"/>
            <a:ext cx="1014100" cy="45719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2440332" y="4484306"/>
            <a:ext cx="2442735" cy="284693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>
            <a:spAutoFit/>
          </a:bodyPr>
          <a:lstStyle/>
          <a:p>
            <a:pPr marL="85725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1000" kern="100" spc="-3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５</a:t>
            </a:r>
            <a:r>
              <a:rPr kumimoji="1" lang="ja-JP" altLang="en-US" sz="1000" b="0" i="0" u="none" strike="noStrike" kern="1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1000" kern="100" spc="-3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訪問看護指示書の作成</a:t>
            </a:r>
            <a:endParaRPr kumimoji="1" lang="en-US" altLang="ja-JP" sz="1000" b="0" i="0" u="none" strike="noStrike" kern="100" cap="none" spc="-3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33640" y="4715800"/>
            <a:ext cx="611120" cy="818464"/>
          </a:xfrm>
          <a:prstGeom prst="rect">
            <a:avLst/>
          </a:prstGeom>
        </p:spPr>
      </p:pic>
      <p:sp>
        <p:nvSpPr>
          <p:cNvPr id="60" name="角丸四角形 59"/>
          <p:cNvSpPr/>
          <p:nvPr/>
        </p:nvSpPr>
        <p:spPr>
          <a:xfrm>
            <a:off x="2684923" y="4938895"/>
            <a:ext cx="948717" cy="22606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かかりつけ医</a:t>
            </a:r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正方形/長方形 60"/>
          <p:cNvSpPr/>
          <p:nvPr/>
        </p:nvSpPr>
        <p:spPr>
          <a:xfrm flipV="1">
            <a:off x="4880992" y="5035949"/>
            <a:ext cx="877955" cy="45719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右矢印 62"/>
          <p:cNvSpPr/>
          <p:nvPr/>
        </p:nvSpPr>
        <p:spPr>
          <a:xfrm rot="16200000" flipV="1">
            <a:off x="5386765" y="4651337"/>
            <a:ext cx="753825" cy="106837"/>
          </a:xfrm>
          <a:prstGeom prst="rightArrow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13497" y="4782091"/>
            <a:ext cx="494952" cy="50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7652</TotalTime>
  <Words>107</Words>
  <Application>Microsoft Office PowerPoint</Application>
  <PresentationFormat>A4 210 x 297 mm</PresentationFormat>
  <Paragraphs>23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メイリオ</vt:lpstr>
      <vt:lpstr>Arial</vt:lpstr>
      <vt:lpstr>Calibri</vt:lpstr>
      <vt:lpstr>Office ​​テーマ</vt:lpstr>
      <vt:lpstr>文書</vt:lpstr>
      <vt:lpstr>　要介護者受入支援事業（居宅）のフロー図</vt:lpstr>
    </vt:vector>
  </TitlesOfParts>
  <Company>TAIMS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平成２７年度 地域包括支援センター初任者研修</dc:title>
  <dc:creator>東京都</dc:creator>
  <cp:lastModifiedBy>町田市役所</cp:lastModifiedBy>
  <cp:revision>758</cp:revision>
  <cp:lastPrinted>2021-02-16T09:53:33Z</cp:lastPrinted>
  <dcterms:created xsi:type="dcterms:W3CDTF">2015-05-20T04:57:30Z</dcterms:created>
  <dcterms:modified xsi:type="dcterms:W3CDTF">2021-02-19T06:21:21Z</dcterms:modified>
</cp:coreProperties>
</file>